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505"/>
    <p:restoredTop sz="95940"/>
  </p:normalViewPr>
  <p:slideViewPr>
    <p:cSldViewPr snapToGrid="0" snapToObjects="1" showGuides="1">
      <p:cViewPr>
        <p:scale>
          <a:sx n="30" d="100"/>
          <a:sy n="30" d="100"/>
        </p:scale>
        <p:origin x="1956" y="576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17.02.2022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1752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17.02.2022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3627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17.02.2022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801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17.02.2022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7498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17.02.2022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5645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17.02.2022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7889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17.02.2022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496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17.02.2022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3741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17.02.2022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949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17.02.2022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2712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17.02.2022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3308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215AA7-3A0B-7743-9132-19B110735981}" type="datetimeFigureOut">
              <a:rPr lang="de-DE" smtClean="0"/>
              <a:t>17.02.2022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998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2BA1D5AC-CE30-304B-96C3-8CA530258754}"/>
              </a:ext>
            </a:extLst>
          </p:cNvPr>
          <p:cNvSpPr txBox="1"/>
          <p:nvPr/>
        </p:nvSpPr>
        <p:spPr>
          <a:xfrm>
            <a:off x="359430" y="1124262"/>
            <a:ext cx="184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sz="1200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494ACEAD-77AB-744B-9A4E-8634ECC2A4D1}"/>
              </a:ext>
            </a:extLst>
          </p:cNvPr>
          <p:cNvSpPr txBox="1"/>
          <p:nvPr/>
        </p:nvSpPr>
        <p:spPr>
          <a:xfrm>
            <a:off x="2566632" y="196493"/>
            <a:ext cx="16927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de-DE" sz="1600" b="1" dirty="0"/>
              <a:t>A – Grüne Karten</a:t>
            </a:r>
          </a:p>
        </p:txBody>
      </p:sp>
      <p:graphicFrame>
        <p:nvGraphicFramePr>
          <p:cNvPr id="6" name="Tabelle 6">
            <a:extLst>
              <a:ext uri="{FF2B5EF4-FFF2-40B4-BE49-F238E27FC236}">
                <a16:creationId xmlns:a16="http://schemas.microsoft.com/office/drawing/2014/main" id="{EBCD7257-C187-F946-A19E-2DEBA9090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61924"/>
              </p:ext>
            </p:extLst>
          </p:nvPr>
        </p:nvGraphicFramePr>
        <p:xfrm>
          <a:off x="156230" y="784692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Anton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0AB5AB38-EE0F-0E4D-851D-320100040B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450172"/>
              </p:ext>
            </p:extLst>
          </p:nvPr>
        </p:nvGraphicFramePr>
        <p:xfrm>
          <a:off x="3505200" y="784692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Tanem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14" name="Tabelle 13">
            <a:extLst>
              <a:ext uri="{FF2B5EF4-FFF2-40B4-BE49-F238E27FC236}">
                <a16:creationId xmlns:a16="http://schemas.microsoft.com/office/drawing/2014/main" id="{1050EDAB-B934-5342-8B18-25529BA699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554995"/>
              </p:ext>
            </p:extLst>
          </p:nvPr>
        </p:nvGraphicFramePr>
        <p:xfrm>
          <a:off x="156230" y="2684041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Sina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15" name="Tabelle 14">
            <a:extLst>
              <a:ext uri="{FF2B5EF4-FFF2-40B4-BE49-F238E27FC236}">
                <a16:creationId xmlns:a16="http://schemas.microsoft.com/office/drawing/2014/main" id="{D016AFBB-0732-B64F-902F-07464697F6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865135"/>
              </p:ext>
            </p:extLst>
          </p:nvPr>
        </p:nvGraphicFramePr>
        <p:xfrm>
          <a:off x="3505200" y="2684041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Felix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16" name="Tabelle 15">
            <a:extLst>
              <a:ext uri="{FF2B5EF4-FFF2-40B4-BE49-F238E27FC236}">
                <a16:creationId xmlns:a16="http://schemas.microsoft.com/office/drawing/2014/main" id="{21DCF2A4-2039-5342-84DC-7BAC45572F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535913"/>
              </p:ext>
            </p:extLst>
          </p:nvPr>
        </p:nvGraphicFramePr>
        <p:xfrm>
          <a:off x="156230" y="4583390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Michael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17" name="Tabelle 16">
            <a:extLst>
              <a:ext uri="{FF2B5EF4-FFF2-40B4-BE49-F238E27FC236}">
                <a16:creationId xmlns:a16="http://schemas.microsoft.com/office/drawing/2014/main" id="{F1439D8D-2C47-6146-8DC8-4D985811F2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696963"/>
              </p:ext>
            </p:extLst>
          </p:nvPr>
        </p:nvGraphicFramePr>
        <p:xfrm>
          <a:off x="3505200" y="4583390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Deniz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18" name="Tabelle 17">
            <a:extLst>
              <a:ext uri="{FF2B5EF4-FFF2-40B4-BE49-F238E27FC236}">
                <a16:creationId xmlns:a16="http://schemas.microsoft.com/office/drawing/2014/main" id="{06DBBCEC-62C1-B946-BDA1-3F0D928DF9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904310"/>
              </p:ext>
            </p:extLst>
          </p:nvPr>
        </p:nvGraphicFramePr>
        <p:xfrm>
          <a:off x="156230" y="6482739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Alina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19" name="Tabelle 18">
            <a:extLst>
              <a:ext uri="{FF2B5EF4-FFF2-40B4-BE49-F238E27FC236}">
                <a16:creationId xmlns:a16="http://schemas.microsoft.com/office/drawing/2014/main" id="{054C8A44-E3C5-DE45-AAB9-3DDB6F7077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73752"/>
              </p:ext>
            </p:extLst>
          </p:nvPr>
        </p:nvGraphicFramePr>
        <p:xfrm>
          <a:off x="3505200" y="6482739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Carina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pic>
        <p:nvPicPr>
          <p:cNvPr id="12" name="Grafik 11">
            <a:extLst>
              <a:ext uri="{FF2B5EF4-FFF2-40B4-BE49-F238E27FC236}">
                <a16:creationId xmlns:a16="http://schemas.microsoft.com/office/drawing/2014/main" id="{6AE91A9E-1A82-2847-84FF-188084643E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834" y="2730167"/>
            <a:ext cx="327421" cy="31617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2EC36630-B103-6E4D-936F-56B51797FC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859" y="824125"/>
            <a:ext cx="327421" cy="316179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DB901636-050B-2E42-8493-A315ADB02E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834" y="6522844"/>
            <a:ext cx="327421" cy="316179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BE0F4E25-741E-3A4D-8AE6-9DB1C7D25A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859" y="6519832"/>
            <a:ext cx="327421" cy="316179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C4A74624-3AB8-594F-A098-A7C2DDECA1F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661" y="779285"/>
            <a:ext cx="492443" cy="369332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5F0659F3-4157-6742-9A0B-FF92BF93376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709" y="2677014"/>
            <a:ext cx="492443" cy="369332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1F849727-F840-714A-8B7B-50516FA19C5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322" y="4583390"/>
            <a:ext cx="492443" cy="369332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8F82ADE8-48C4-9A41-BDE2-ACB9C9072FA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335" y="4583390"/>
            <a:ext cx="492443" cy="36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465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DA795539-AE97-B84D-B911-76659C842573}"/>
              </a:ext>
            </a:extLst>
          </p:cNvPr>
          <p:cNvSpPr txBox="1"/>
          <p:nvPr/>
        </p:nvSpPr>
        <p:spPr>
          <a:xfrm>
            <a:off x="2616312" y="275614"/>
            <a:ext cx="15568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de-DE" sz="1600" b="1" dirty="0"/>
              <a:t>A – Rote Karten</a:t>
            </a:r>
          </a:p>
        </p:txBody>
      </p:sp>
      <p:graphicFrame>
        <p:nvGraphicFramePr>
          <p:cNvPr id="10" name="Tabelle 6">
            <a:extLst>
              <a:ext uri="{FF2B5EF4-FFF2-40B4-BE49-F238E27FC236}">
                <a16:creationId xmlns:a16="http://schemas.microsoft.com/office/drawing/2014/main" id="{AF988806-C3A5-914A-BE4E-3AF07715C7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849419"/>
              </p:ext>
            </p:extLst>
          </p:nvPr>
        </p:nvGraphicFramePr>
        <p:xfrm>
          <a:off x="156230" y="784692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Thorsten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11" name="Tabelle 10">
            <a:extLst>
              <a:ext uri="{FF2B5EF4-FFF2-40B4-BE49-F238E27FC236}">
                <a16:creationId xmlns:a16="http://schemas.microsoft.com/office/drawing/2014/main" id="{C5905227-DB41-004D-8FE7-D49DC04F28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0458118"/>
              </p:ext>
            </p:extLst>
          </p:nvPr>
        </p:nvGraphicFramePr>
        <p:xfrm>
          <a:off x="3505200" y="784692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Lisa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5" name="Tabelle 6">
            <a:extLst>
              <a:ext uri="{FF2B5EF4-FFF2-40B4-BE49-F238E27FC236}">
                <a16:creationId xmlns:a16="http://schemas.microsoft.com/office/drawing/2014/main" id="{B16D63FD-4956-284B-B55E-CF1E87BF03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7033347"/>
              </p:ext>
            </p:extLst>
          </p:nvPr>
        </p:nvGraphicFramePr>
        <p:xfrm>
          <a:off x="156230" y="2684041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Helge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6" name="Tabelle 6">
            <a:extLst>
              <a:ext uri="{FF2B5EF4-FFF2-40B4-BE49-F238E27FC236}">
                <a16:creationId xmlns:a16="http://schemas.microsoft.com/office/drawing/2014/main" id="{3BF634EF-7164-E74F-B240-FFE9D88C24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152749"/>
              </p:ext>
            </p:extLst>
          </p:nvPr>
        </p:nvGraphicFramePr>
        <p:xfrm>
          <a:off x="3505200" y="2684041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>
                          <a:solidFill>
                            <a:schemeClr val="bg1"/>
                          </a:solidFill>
                        </a:rPr>
                        <a:t>Peter</a:t>
                      </a:r>
                      <a:endParaRPr lang="de-DE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/>
                        <a:t>nein</a:t>
                      </a:r>
                      <a:endParaRPr lang="de-DE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pic>
        <p:nvPicPr>
          <p:cNvPr id="7" name="Grafik 6">
            <a:extLst>
              <a:ext uri="{FF2B5EF4-FFF2-40B4-BE49-F238E27FC236}">
                <a16:creationId xmlns:a16="http://schemas.microsoft.com/office/drawing/2014/main" id="{90C8CD28-C4E2-6F44-93D6-026140C223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903" y="829806"/>
            <a:ext cx="327421" cy="316179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49EE997A-0608-754F-B505-67AAAD5D963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589" y="787187"/>
            <a:ext cx="492443" cy="369332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CF26F249-550A-CD46-B83C-E64BD717A39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589" y="2684041"/>
            <a:ext cx="492443" cy="36933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A3CADCD0-8DCA-CF4F-8AAC-A7812CA79D7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036" y="2684041"/>
            <a:ext cx="492443" cy="36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73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sz="12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äsentation31" id="{FD68CCE9-5680-674E-BAB7-363382D013B7}" vid="{ABA84EBA-ABBA-624B-A2B1-60A52088B7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</Template>
  <TotalTime>0</TotalTime>
  <Words>140</Words>
  <Application>Microsoft Office PowerPoint</Application>
  <PresentationFormat>A4-Papier (210 x 297 mm)</PresentationFormat>
  <Paragraphs>86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GyGe_20/21_Ref_Sarah_Hillmann</dc:creator>
  <cp:lastModifiedBy>Nils van den Boom</cp:lastModifiedBy>
  <cp:revision>13</cp:revision>
  <cp:lastPrinted>2022-01-10T10:41:45Z</cp:lastPrinted>
  <dcterms:created xsi:type="dcterms:W3CDTF">2022-01-09T22:56:27Z</dcterms:created>
  <dcterms:modified xsi:type="dcterms:W3CDTF">2022-02-17T13:29:31Z</dcterms:modified>
</cp:coreProperties>
</file>