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8" r:id="rId3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5940"/>
  </p:normalViewPr>
  <p:slideViewPr>
    <p:cSldViewPr snapToGrid="0" snapToObjects="1" showGuides="1">
      <p:cViewPr>
        <p:scale>
          <a:sx n="30" d="100"/>
          <a:sy n="30" d="100"/>
        </p:scale>
        <p:origin x="2157" y="576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17.02.2022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1752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17.02.2022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3627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17.02.2022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8010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17.02.2022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7498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17.02.2022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75645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17.02.2022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7889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17.02.2022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3496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17.02.2022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3741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17.02.2022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949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17.02.2022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2712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17.02.2022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3308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215AA7-3A0B-7743-9132-19B110735981}" type="datetimeFigureOut">
              <a:rPr lang="de-DE" smtClean="0"/>
              <a:t>17.02.2022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998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2BA1D5AC-CE30-304B-96C3-8CA530258754}"/>
              </a:ext>
            </a:extLst>
          </p:cNvPr>
          <p:cNvSpPr txBox="1"/>
          <p:nvPr/>
        </p:nvSpPr>
        <p:spPr>
          <a:xfrm>
            <a:off x="359430" y="1124262"/>
            <a:ext cx="1847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sz="1200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494ACEAD-77AB-744B-9A4E-8634ECC2A4D1}"/>
              </a:ext>
            </a:extLst>
          </p:cNvPr>
          <p:cNvSpPr txBox="1"/>
          <p:nvPr/>
        </p:nvSpPr>
        <p:spPr>
          <a:xfrm>
            <a:off x="2638628" y="190749"/>
            <a:ext cx="16831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de-DE" sz="1600" b="1" dirty="0"/>
              <a:t>B – Grüne Karten</a:t>
            </a:r>
          </a:p>
        </p:txBody>
      </p:sp>
      <p:graphicFrame>
        <p:nvGraphicFramePr>
          <p:cNvPr id="6" name="Tabelle 6">
            <a:extLst>
              <a:ext uri="{FF2B5EF4-FFF2-40B4-BE49-F238E27FC236}">
                <a16:creationId xmlns:a16="http://schemas.microsoft.com/office/drawing/2014/main" id="{EBCD7257-C187-F946-A19E-2DEBA9090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6973892"/>
              </p:ext>
            </p:extLst>
          </p:nvPr>
        </p:nvGraphicFramePr>
        <p:xfrm>
          <a:off x="156230" y="784692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Harald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graphicFrame>
        <p:nvGraphicFramePr>
          <p:cNvPr id="12" name="Tabelle 6">
            <a:extLst>
              <a:ext uri="{FF2B5EF4-FFF2-40B4-BE49-F238E27FC236}">
                <a16:creationId xmlns:a16="http://schemas.microsoft.com/office/drawing/2014/main" id="{53485530-6976-234E-B7DA-B797F6EF50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216577"/>
              </p:ext>
            </p:extLst>
          </p:nvPr>
        </p:nvGraphicFramePr>
        <p:xfrm>
          <a:off x="3480205" y="784692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Jean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graphicFrame>
        <p:nvGraphicFramePr>
          <p:cNvPr id="13" name="Tabelle 6">
            <a:extLst>
              <a:ext uri="{FF2B5EF4-FFF2-40B4-BE49-F238E27FC236}">
                <a16:creationId xmlns:a16="http://schemas.microsoft.com/office/drawing/2014/main" id="{3951A26E-1459-D146-9D82-F0CAE7D1F9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632039"/>
              </p:ext>
            </p:extLst>
          </p:nvPr>
        </p:nvGraphicFramePr>
        <p:xfrm>
          <a:off x="156230" y="2684041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Igor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graphicFrame>
        <p:nvGraphicFramePr>
          <p:cNvPr id="20" name="Tabelle 6">
            <a:extLst>
              <a:ext uri="{FF2B5EF4-FFF2-40B4-BE49-F238E27FC236}">
                <a16:creationId xmlns:a16="http://schemas.microsoft.com/office/drawing/2014/main" id="{E67C380E-3F62-254B-8E4F-5E713CC113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0841495"/>
              </p:ext>
            </p:extLst>
          </p:nvPr>
        </p:nvGraphicFramePr>
        <p:xfrm>
          <a:off x="3480205" y="2684041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Cem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graphicFrame>
        <p:nvGraphicFramePr>
          <p:cNvPr id="21" name="Tabelle 6">
            <a:extLst>
              <a:ext uri="{FF2B5EF4-FFF2-40B4-BE49-F238E27FC236}">
                <a16:creationId xmlns:a16="http://schemas.microsoft.com/office/drawing/2014/main" id="{B3AE6EE6-7CC4-6244-98AD-3F110F0046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8513571"/>
              </p:ext>
            </p:extLst>
          </p:nvPr>
        </p:nvGraphicFramePr>
        <p:xfrm>
          <a:off x="156230" y="4583390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David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pic>
        <p:nvPicPr>
          <p:cNvPr id="9" name="Grafik 8">
            <a:extLst>
              <a:ext uri="{FF2B5EF4-FFF2-40B4-BE49-F238E27FC236}">
                <a16:creationId xmlns:a16="http://schemas.microsoft.com/office/drawing/2014/main" id="{3A2707F9-7E05-4241-AC4A-2F6C5AF042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5195" y="780568"/>
            <a:ext cx="492443" cy="369332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5257FBAF-F028-5C4F-93F1-C2ADC9294F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305" y="2684041"/>
            <a:ext cx="492443" cy="369332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080B4E72-4976-CB4B-BE3E-F0720580F8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524" y="4583390"/>
            <a:ext cx="492443" cy="369332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F85655F6-12FF-E94A-B7A3-9D40859CC9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170" y="780568"/>
            <a:ext cx="492443" cy="369332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3E7BE641-B21B-DD4A-9F7E-B185521D9A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935" y="2684041"/>
            <a:ext cx="492443" cy="36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465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DA795539-AE97-B84D-B911-76659C842573}"/>
              </a:ext>
            </a:extLst>
          </p:cNvPr>
          <p:cNvSpPr txBox="1"/>
          <p:nvPr/>
        </p:nvSpPr>
        <p:spPr>
          <a:xfrm>
            <a:off x="2632147" y="194820"/>
            <a:ext cx="15937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de-DE" sz="1600" b="1" dirty="0"/>
              <a:t> B – Rote Karten</a:t>
            </a:r>
          </a:p>
        </p:txBody>
      </p:sp>
      <p:graphicFrame>
        <p:nvGraphicFramePr>
          <p:cNvPr id="10" name="Tabelle 6">
            <a:extLst>
              <a:ext uri="{FF2B5EF4-FFF2-40B4-BE49-F238E27FC236}">
                <a16:creationId xmlns:a16="http://schemas.microsoft.com/office/drawing/2014/main" id="{AF988806-C3A5-914A-BE4E-3AF07715C7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0522906"/>
              </p:ext>
            </p:extLst>
          </p:nvPr>
        </p:nvGraphicFramePr>
        <p:xfrm>
          <a:off x="156230" y="666161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Michael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graphicFrame>
        <p:nvGraphicFramePr>
          <p:cNvPr id="11" name="Tabelle 10">
            <a:extLst>
              <a:ext uri="{FF2B5EF4-FFF2-40B4-BE49-F238E27FC236}">
                <a16:creationId xmlns:a16="http://schemas.microsoft.com/office/drawing/2014/main" id="{C5905227-DB41-004D-8FE7-D49DC04F28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7703606"/>
              </p:ext>
            </p:extLst>
          </p:nvPr>
        </p:nvGraphicFramePr>
        <p:xfrm>
          <a:off x="3505200" y="666161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Verena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6A415FF2-E796-4040-A492-AA624D60A4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426683"/>
              </p:ext>
            </p:extLst>
          </p:nvPr>
        </p:nvGraphicFramePr>
        <p:xfrm>
          <a:off x="156230" y="2565510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Nina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graphicFrame>
        <p:nvGraphicFramePr>
          <p:cNvPr id="6" name="Tabelle 5">
            <a:extLst>
              <a:ext uri="{FF2B5EF4-FFF2-40B4-BE49-F238E27FC236}">
                <a16:creationId xmlns:a16="http://schemas.microsoft.com/office/drawing/2014/main" id="{9941698F-E2B4-5D41-85D5-8B5B0C8DEA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4429081"/>
              </p:ext>
            </p:extLst>
          </p:nvPr>
        </p:nvGraphicFramePr>
        <p:xfrm>
          <a:off x="3505200" y="2565510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Katharina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931B7C3E-C00B-4940-98EC-AAB9F8CF10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020881"/>
              </p:ext>
            </p:extLst>
          </p:nvPr>
        </p:nvGraphicFramePr>
        <p:xfrm>
          <a:off x="156230" y="4464859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Tim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graphicFrame>
        <p:nvGraphicFramePr>
          <p:cNvPr id="8" name="Tabelle 7">
            <a:extLst>
              <a:ext uri="{FF2B5EF4-FFF2-40B4-BE49-F238E27FC236}">
                <a16:creationId xmlns:a16="http://schemas.microsoft.com/office/drawing/2014/main" id="{59AB68F7-9BF0-9244-A38A-932CA893A6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745784"/>
              </p:ext>
            </p:extLst>
          </p:nvPr>
        </p:nvGraphicFramePr>
        <p:xfrm>
          <a:off x="3505200" y="4464859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Erik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3E9C5D53-7E43-5A4E-934C-5AA1F8D7BD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8041092"/>
              </p:ext>
            </p:extLst>
          </p:nvPr>
        </p:nvGraphicFramePr>
        <p:xfrm>
          <a:off x="156230" y="6364208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Thilo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pic>
        <p:nvPicPr>
          <p:cNvPr id="12" name="Grafik 11">
            <a:extLst>
              <a:ext uri="{FF2B5EF4-FFF2-40B4-BE49-F238E27FC236}">
                <a16:creationId xmlns:a16="http://schemas.microsoft.com/office/drawing/2014/main" id="{C60974EC-908F-2C42-8B4A-72D21097A3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711" y="708891"/>
            <a:ext cx="327421" cy="316179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BF7718E3-F03D-7646-8C8C-4C0DF75B66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41" y="2606089"/>
            <a:ext cx="327421" cy="316179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1BD97006-848E-BF47-BF86-8F629A16C1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711" y="2615296"/>
            <a:ext cx="327421" cy="316179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39FCCFC0-0F3E-314C-9799-57D7AB06F53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740" y="666161"/>
            <a:ext cx="492443" cy="369332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B5ABB611-05B3-7247-9619-943BE8FDB04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740" y="4464859"/>
            <a:ext cx="492443" cy="369332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45A22F18-F118-5C46-9A48-5D4D99F453E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527" y="4464859"/>
            <a:ext cx="492443" cy="369332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9053B1D5-AAB1-9E40-B20F-5E3064B43BE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739" y="6364208"/>
            <a:ext cx="492443" cy="36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73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sz="12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äsentation31" id="{FD68CCE9-5680-674E-BAB7-363382D013B7}" vid="{ABA84EBA-ABBA-624B-A2B1-60A52088B7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</Template>
  <TotalTime>0</TotalTime>
  <Words>141</Words>
  <Application>Microsoft Office PowerPoint</Application>
  <PresentationFormat>A4-Papier (210 x 297 mm)</PresentationFormat>
  <Paragraphs>86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GyGe_20/21_Ref_Sarah_Hillmann</dc:creator>
  <cp:lastModifiedBy>Nils van den Boom</cp:lastModifiedBy>
  <cp:revision>16</cp:revision>
  <cp:lastPrinted>2022-01-28T19:28:13Z</cp:lastPrinted>
  <dcterms:created xsi:type="dcterms:W3CDTF">2022-01-09T22:56:27Z</dcterms:created>
  <dcterms:modified xsi:type="dcterms:W3CDTF">2022-02-17T14:27:30Z</dcterms:modified>
</cp:coreProperties>
</file>